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B106E36-FD25-4E2D-B0AA-010F637433A0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ma"/><Relationship Id="rId1" Type="http://schemas.microsoft.com/office/2007/relationships/media" Target="../media/media3.wm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ma"/><Relationship Id="rId1" Type="http://schemas.microsoft.com/office/2007/relationships/media" Target="../media/media4.wma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ma"/><Relationship Id="rId1" Type="http://schemas.microsoft.com/office/2007/relationships/media" Target="../media/media5.wm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ma"/><Relationship Id="rId1" Type="http://schemas.microsoft.com/office/2007/relationships/media" Target="../media/media6.wm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ma"/><Relationship Id="rId1" Type="http://schemas.microsoft.com/office/2007/relationships/media" Target="../media/media7.wma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ma"/><Relationship Id="rId1" Type="http://schemas.microsoft.com/office/2007/relationships/media" Target="../media/media8.wma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716608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solidFill>
                  <a:schemeClr val="accent6"/>
                </a:solidFill>
                <a:effectLst/>
              </a:rPr>
              <a:t>Театральная студия «Браво» СОШ №496</a:t>
            </a:r>
            <a:endParaRPr lang="ru-RU" sz="5400" b="1" dirty="0">
              <a:solidFill>
                <a:schemeClr val="accent6"/>
              </a:solidFill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type="subTitle" idx="1"/>
          </p:nvPr>
        </p:nvSpPr>
        <p:spPr>
          <a:xfrm>
            <a:off x="540544" y="2492896"/>
            <a:ext cx="8062912" cy="3744416"/>
          </a:xfrm>
        </p:spPr>
        <p:txBody>
          <a:bodyPr>
            <a:noAutofit/>
          </a:bodyPr>
          <a:lstStyle/>
          <a:p>
            <a:pPr algn="ctr"/>
            <a:r>
              <a:rPr lang="ru-RU" sz="7200" b="1" u="sng" dirty="0" smtClean="0">
                <a:solidFill>
                  <a:schemeClr val="accent6">
                    <a:lumMod val="50000"/>
                  </a:schemeClr>
                </a:solidFill>
                <a:latin typeface="Century" pitchFamily="18" charset="0"/>
              </a:rPr>
              <a:t>Объявляет набор </a:t>
            </a:r>
          </a:p>
          <a:p>
            <a:pPr algn="ctr"/>
            <a:r>
              <a:rPr lang="ru-RU" sz="4800" b="1" dirty="0" smtClean="0">
                <a:solidFill>
                  <a:schemeClr val="accent5"/>
                </a:solidFill>
                <a:latin typeface="Century" pitchFamily="18" charset="0"/>
              </a:rPr>
              <a:t>в группы 7-8, 9-10, 11-12, 13-16 лет</a:t>
            </a:r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43"/>
    </mc:Choice>
    <mc:Fallback xmlns="">
      <p:transition spd="slow" advTm="69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433314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</a:rPr>
              <a:t>Кто педагог?</a:t>
            </a:r>
            <a:endParaRPr lang="ru-RU" sz="60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D:\фото\СЕМЬЯ\я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1988840"/>
            <a:ext cx="2016224" cy="374441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707904" y="1772816"/>
            <a:ext cx="4608512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i="1" dirty="0" smtClean="0">
                <a:solidFill>
                  <a:schemeClr val="accent6">
                    <a:lumMod val="75000"/>
                  </a:schemeClr>
                </a:solidFill>
              </a:rPr>
              <a:t>Сиротина</a:t>
            </a:r>
            <a:endParaRPr lang="ru-RU" sz="6000" b="1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ru-RU" sz="4800" b="1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4800" b="1" i="1" dirty="0" smtClean="0">
                <a:solidFill>
                  <a:schemeClr val="accent6">
                    <a:lumMod val="75000"/>
                  </a:schemeClr>
                </a:solidFill>
              </a:rPr>
              <a:t>Мария</a:t>
            </a:r>
          </a:p>
          <a:p>
            <a:endParaRPr lang="ru-RU" sz="4800" b="1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4000" b="1" i="1" dirty="0" smtClean="0">
                <a:solidFill>
                  <a:schemeClr val="accent6">
                    <a:lumMod val="75000"/>
                  </a:schemeClr>
                </a:solidFill>
              </a:rPr>
              <a:t>Александровна</a:t>
            </a:r>
            <a:endParaRPr lang="ru-RU" sz="40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09"/>
    </mc:Choice>
    <mc:Fallback xmlns="">
      <p:transition spd="slow" advTm="79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</a:rPr>
              <a:t>Чем в этой студии занимаются?!!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66526"/>
            <a:ext cx="8229600" cy="478828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- актерским мастерством</a:t>
            </a:r>
          </a:p>
          <a:p>
            <a:r>
              <a:rPr lang="ru-RU" sz="2800" b="1" dirty="0" smtClean="0"/>
              <a:t>- делаем этюды</a:t>
            </a:r>
          </a:p>
          <a:p>
            <a:r>
              <a:rPr lang="ru-RU" sz="2800" b="1" dirty="0" smtClean="0"/>
              <a:t>- ставим спектакли</a:t>
            </a:r>
          </a:p>
          <a:p>
            <a:r>
              <a:rPr lang="ru-RU" sz="2800" b="1" dirty="0" smtClean="0"/>
              <a:t>- участвуем в конкурсах</a:t>
            </a:r>
          </a:p>
          <a:p>
            <a:r>
              <a:rPr lang="ru-RU" sz="2800" b="1" dirty="0" smtClean="0"/>
              <a:t>- участвуем в праздниках школы</a:t>
            </a:r>
          </a:p>
          <a:p>
            <a:r>
              <a:rPr lang="ru-RU" sz="2800" b="1" i="1" dirty="0" smtClean="0"/>
              <a:t>- развиваем умение работать в команде, фантазию, воображение, внимание, чувство прекрасного, а так же умение красиво и хорошо говорить, читать стихи, красиво двигаться</a:t>
            </a:r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40"/>
    </mc:Choice>
    <mc:Fallback xmlns="">
      <p:transition spd="slow" advTm="104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008112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- Сценической речью</a:t>
            </a:r>
            <a:b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</a:b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b="1" dirty="0" smtClean="0"/>
              <a:t>- учимся говорить красиво (четко, громко и при этом не болело горло и дыхание было правильным)</a:t>
            </a:r>
          </a:p>
          <a:p>
            <a:r>
              <a:rPr lang="ru-RU" sz="2800" b="1" dirty="0" smtClean="0"/>
              <a:t>- хорошо (правильно читать и учить стихи, прозу, говорить на заданную тему, импровизировать, действовать словом,  грамотно говорить – правильно ставить ударения, не употреблять слов-паразитов ит.д.)</a:t>
            </a:r>
          </a:p>
          <a:p>
            <a:endParaRPr lang="ru-RU" dirty="0"/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82"/>
    </mc:Choice>
    <mc:Fallback xmlns="">
      <p:transition spd="slow" advTm="107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- Сценическим движением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dirty="0" smtClean="0"/>
              <a:t>- учимся красиво двигаться</a:t>
            </a:r>
          </a:p>
          <a:p>
            <a:r>
              <a:rPr lang="ru-RU" sz="3600" dirty="0" smtClean="0"/>
              <a:t>- снимаем зажимы</a:t>
            </a:r>
          </a:p>
          <a:p>
            <a:r>
              <a:rPr lang="ru-RU" sz="3600" dirty="0" smtClean="0"/>
              <a:t>- развиваем пластику</a:t>
            </a:r>
          </a:p>
          <a:p>
            <a:r>
              <a:rPr lang="ru-RU" sz="3600" dirty="0" smtClean="0"/>
              <a:t>- сценическую смелость и свободу</a:t>
            </a:r>
          </a:p>
          <a:p>
            <a:r>
              <a:rPr lang="ru-RU" sz="3600" dirty="0" smtClean="0"/>
              <a:t>- умение работать с партнером</a:t>
            </a:r>
          </a:p>
          <a:p>
            <a:endParaRPr lang="ru-RU" dirty="0"/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05"/>
    </mc:Choice>
    <mc:Fallback xmlns="">
      <p:transition spd="slow" advTm="79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- А еще театральная студия: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66526"/>
            <a:ext cx="8229600" cy="4858818"/>
          </a:xfrm>
        </p:spPr>
        <p:txBody>
          <a:bodyPr>
            <a:normAutofit fontScale="92500" lnSpcReduction="20000"/>
          </a:bodyPr>
          <a:lstStyle/>
          <a:p>
            <a:r>
              <a:rPr lang="ru-RU" sz="3600" dirty="0" smtClean="0"/>
              <a:t>- дает возможность найти себя в коллективе (кто-то хорошо читает стихи, кто-то делает грим, рисует, танцует… любое умение в театре применимо, каждый ребенок займет свою нишу, может гордиться собой, и быть уважаем сверстниками)</a:t>
            </a:r>
          </a:p>
          <a:p>
            <a:r>
              <a:rPr lang="ru-RU" sz="3600" dirty="0" smtClean="0"/>
              <a:t>- развивает чувство </a:t>
            </a:r>
            <a:r>
              <a:rPr lang="ru-RU" sz="3600" dirty="0" err="1" smtClean="0"/>
              <a:t>эмпатии</a:t>
            </a:r>
            <a:r>
              <a:rPr lang="ru-RU" sz="3600" dirty="0" smtClean="0"/>
              <a:t>, сострадания</a:t>
            </a:r>
          </a:p>
          <a:p>
            <a:r>
              <a:rPr lang="ru-RU" sz="3600" dirty="0" smtClean="0"/>
              <a:t>- учит правильно конфликтовать</a:t>
            </a:r>
            <a:endParaRPr lang="ru-RU" dirty="0"/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131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02"/>
    </mc:Choice>
    <mc:Fallback xmlns="">
      <p:transition spd="slow" advTm="114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Ну и что это дает?</a:t>
            </a:r>
            <a:endParaRPr lang="ru-RU" sz="4800" b="1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u="sng" dirty="0" smtClean="0"/>
              <a:t>Театральная студия:</a:t>
            </a:r>
          </a:p>
          <a:p>
            <a:r>
              <a:rPr lang="ru-RU" dirty="0" smtClean="0"/>
              <a:t>1) Учит работать в команде</a:t>
            </a:r>
          </a:p>
          <a:p>
            <a:r>
              <a:rPr lang="ru-RU" dirty="0" smtClean="0"/>
              <a:t>2) Повышает устойчивость к стрессам</a:t>
            </a:r>
          </a:p>
          <a:p>
            <a:r>
              <a:rPr lang="ru-RU" dirty="0" smtClean="0"/>
              <a:t>3) Дает почувствовать свою успешность</a:t>
            </a:r>
          </a:p>
          <a:p>
            <a:r>
              <a:rPr lang="ru-RU" dirty="0" smtClean="0"/>
              <a:t>4) Учит говорить красиво и хорошо</a:t>
            </a:r>
          </a:p>
          <a:p>
            <a:r>
              <a:rPr lang="ru-RU" dirty="0" smtClean="0"/>
              <a:t>5) Снимает зажимы</a:t>
            </a:r>
          </a:p>
          <a:p>
            <a:r>
              <a:rPr lang="ru-RU" dirty="0" smtClean="0"/>
              <a:t>6)Позволяет найти свое призвание и место в коллективе</a:t>
            </a:r>
          </a:p>
          <a:p>
            <a:endParaRPr lang="ru-RU" dirty="0"/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47"/>
    </mc:Choice>
    <mc:Fallback xmlns="">
      <p:transition spd="slow" advTm="96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3665562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 smtClean="0">
                <a:effectLst/>
              </a:rPr>
              <a:t>Театр – это лучшее, чем может заниматься ребенок</a:t>
            </a:r>
            <a:endParaRPr lang="ru-RU" sz="6000" b="1" dirty="0">
              <a:effectLst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73" r="8502"/>
          <a:stretch/>
        </p:blipFill>
        <p:spPr>
          <a:xfrm rot="10800000">
            <a:off x="2915816" y="3920510"/>
            <a:ext cx="3600400" cy="27507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82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15"/>
    </mc:Choice>
    <mc:Fallback xmlns="">
      <p:transition spd="slow" advTm="115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Другая 7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71E4"/>
      </a:accent1>
      <a:accent2>
        <a:srgbClr val="E365FF"/>
      </a:accent2>
      <a:accent3>
        <a:srgbClr val="9C007F"/>
      </a:accent3>
      <a:accent4>
        <a:srgbClr val="D519FF"/>
      </a:accent4>
      <a:accent5>
        <a:srgbClr val="4E005F"/>
      </a:accent5>
      <a:accent6>
        <a:srgbClr val="75005F"/>
      </a:accent6>
      <a:hlink>
        <a:srgbClr val="75005F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78</TotalTime>
  <Words>271</Words>
  <Application>Microsoft Office PowerPoint</Application>
  <PresentationFormat>Экран (4:3)</PresentationFormat>
  <Paragraphs>38</Paragraphs>
  <Slides>8</Slides>
  <Notes>0</Notes>
  <HiddenSlides>0</HiddenSlides>
  <MMClips>8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 Black</vt:lpstr>
      <vt:lpstr>Century</vt:lpstr>
      <vt:lpstr>Century Gothic</vt:lpstr>
      <vt:lpstr>Verdana</vt:lpstr>
      <vt:lpstr>Wingdings 2</vt:lpstr>
      <vt:lpstr>Яркая</vt:lpstr>
      <vt:lpstr>Театральная студия «Браво» СОШ №496</vt:lpstr>
      <vt:lpstr>Кто педагог?</vt:lpstr>
      <vt:lpstr>Чем в этой студии занимаются?!!</vt:lpstr>
      <vt:lpstr>- Сценической речью </vt:lpstr>
      <vt:lpstr>- Сценическим движением</vt:lpstr>
      <vt:lpstr>- А еще театральная студия:</vt:lpstr>
      <vt:lpstr>Ну и что это дает?</vt:lpstr>
      <vt:lpstr>Театр – это лучшее, чем может заниматься ребенок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13</cp:revision>
  <dcterms:created xsi:type="dcterms:W3CDTF">2013-07-04T19:56:30Z</dcterms:created>
  <dcterms:modified xsi:type="dcterms:W3CDTF">2018-09-05T13:55:00Z</dcterms:modified>
</cp:coreProperties>
</file>